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1" d="100"/>
          <a:sy n="91" d="100"/>
        </p:scale>
        <p:origin x="-984" y="-96"/>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4/8/2024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352801"/>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752193"/>
            <a:ext cx="267811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err="1" smtClean="0">
                <a:solidFill>
                  <a:schemeClr val="tx1"/>
                </a:solidFill>
              </a:rPr>
              <a:t>Kishore</a:t>
            </a:r>
            <a:r>
              <a:rPr lang="en-US" sz="1100" dirty="0" smtClean="0">
                <a:solidFill>
                  <a:schemeClr val="tx1"/>
                </a:solidFill>
              </a:rPr>
              <a:t> </a:t>
            </a:r>
            <a:r>
              <a:rPr lang="en-US" sz="1100" dirty="0" err="1" smtClean="0">
                <a:solidFill>
                  <a:schemeClr val="tx1"/>
                </a:solidFill>
              </a:rPr>
              <a:t>kumar.V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a:t>
            </a:r>
            <a:r>
              <a:rPr lang="en-US" sz="1100" smtClean="0">
                <a:solidFill>
                  <a:schemeClr val="tx1"/>
                </a:solidFill>
              </a:rPr>
              <a:t>511321104304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xmlns=""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xmlns=""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xmlns=""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xmlns=""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xmlns=""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xmlns=""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xmlns=""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xmlns=""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xmlns=""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xmlns=""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xmlns=""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80</TotalTime>
  <Words>878</Words>
  <Application>Microsoft Office PowerPoint</Application>
  <PresentationFormat>On-screen Show (16:9)</PresentationFormat>
  <Paragraphs>101</Paragraphs>
  <Slides>14</Slides>
  <Notes>9</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Slide 1</vt:lpstr>
      <vt:lpstr>Slide 2</vt:lpstr>
      <vt:lpstr>Problem Statement</vt:lpstr>
      <vt:lpstr>Project Overview</vt:lpstr>
      <vt:lpstr>Proposed Solution</vt:lpstr>
      <vt:lpstr>Slide 6</vt:lpstr>
      <vt:lpstr>Slide 7</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STUDENT</cp:lastModifiedBy>
  <cp:revision>10</cp:revision>
  <dcterms:modified xsi:type="dcterms:W3CDTF">2024-04-08T06:38:54Z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